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Dra. Bertha Paola Sánchez Orozco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Guerrero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9711274378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7444350102 Ext. 8390202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bpsanchez@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870754"/>
            <a:ext cx="3776870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Doctorado en Educación Especial.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Educación Especial.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Psicología.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4045227" y="396759"/>
            <a:ext cx="8146773" cy="7033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algn="just" defTabSz="914400">
              <a:lnSpc>
                <a:spcPct val="150000"/>
              </a:lnSpc>
              <a:defRPr/>
            </a:pPr>
            <a:r>
              <a:rPr lang="es-MX" sz="1400" b="1" dirty="0">
                <a:solidFill>
                  <a:srgbClr val="660033"/>
                </a:solidFill>
                <a:latin typeface="Geomanist Bold" panose="02000503000000020004" pitchFamily="50" charset="0"/>
              </a:rPr>
              <a:t>Cuenta con una trayectoria de 4 años de experiencia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2019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 Guerrero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01/03/2024 –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Dirección General del Centro de Evaluación y Control de Confianza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</a:t>
            </a:r>
            <a:r>
              <a:rPr lang="es-MX" sz="1400" b="1" dirty="0">
                <a:solidFill>
                  <a:srgbClr val="660033"/>
                </a:solidFill>
                <a:latin typeface="Geomanist" panose="02000503000000020004" pitchFamily="50" charset="0"/>
              </a:rPr>
              <a:t>01/03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/2024 – 08/08/2024: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Encargada de la Dirección General.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Oaxaca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16/01/2023-29/02/2024: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Subdirectora de Área.</a:t>
            </a:r>
            <a:endParaRPr lang="es-MX" sz="1400" b="1" kern="120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80975" indent="-180975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16/07/2021-15/01/2023: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Sub Representante Local San Pedro Tapanatepec.</a:t>
            </a:r>
          </a:p>
          <a:p>
            <a:pPr marL="180975" indent="-180975" algn="just" defTabSz="914400" rtl="0" eaLnBrk="1" latinLnBrk="0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01/08/2019 - 15/07/2021: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Coordinación de Unidad en Áreas de  Servicios Migratorios.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rgbClr val="660033"/>
              </a:solidFill>
              <a:effectLst/>
              <a:latin typeface="+mj-lt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  <a:endParaRPr lang="es-MX" sz="1600" b="1" dirty="0">
              <a:solidFill>
                <a:srgbClr val="A7802D"/>
              </a:solidFill>
              <a:latin typeface="+mj-lt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3 años de experiencia en la Administración Pública y en el sector privado, ocupando los siguientes cargos,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entre otros: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Psicóloga Infantil.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0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Psicopedagoga.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9B6732A-830F-4D1B-8D23-98C342957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9" t="13011" r="20558" b="9051"/>
          <a:stretch/>
        </p:blipFill>
        <p:spPr bwMode="auto">
          <a:xfrm>
            <a:off x="1325219" y="85505"/>
            <a:ext cx="1126435" cy="133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42482</TotalTime>
  <Words>193</Words>
  <Application>Microsoft Office PowerPoint</Application>
  <PresentationFormat>Panorámica</PresentationFormat>
  <Paragraphs>29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 Light</vt:lpstr>
      <vt:lpstr>Geomanist</vt:lpstr>
      <vt:lpstr>Calibri</vt:lpstr>
      <vt:lpstr>Wingdings</vt:lpstr>
      <vt:lpstr>MadrePatria</vt:lpstr>
      <vt:lpstr>Arial</vt:lpstr>
      <vt:lpstr>Geomanist Bold</vt:lpstr>
      <vt:lpstr>Montserrat</vt:lpstr>
      <vt:lpstr>Montserrat SemiBold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2570</cp:revision>
  <cp:lastPrinted>2024-11-06T00:49:20Z</cp:lastPrinted>
  <dcterms:created xsi:type="dcterms:W3CDTF">2018-12-04T03:27:02Z</dcterms:created>
  <dcterms:modified xsi:type="dcterms:W3CDTF">2024-11-14T16:32:58Z</dcterms:modified>
</cp:coreProperties>
</file>